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8" r:id="rId3"/>
    <p:sldId id="299" r:id="rId4"/>
    <p:sldId id="300" r:id="rId5"/>
    <p:sldId id="297" r:id="rId6"/>
    <p:sldId id="30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74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765747" y="3414299"/>
            <a:ext cx="8389492" cy="30239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段差注意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2663915" y="65315"/>
            <a:ext cx="4120933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221623" y="3321396"/>
            <a:ext cx="9084440" cy="32097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足元の段差に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ご注意下さい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0D95464-08B7-BF2F-6E62-F79681EBD9E8}"/>
              </a:ext>
            </a:extLst>
          </p:cNvPr>
          <p:cNvSpPr/>
          <p:nvPr/>
        </p:nvSpPr>
        <p:spPr>
          <a:xfrm rot="5400000">
            <a:off x="-3212412" y="4003667"/>
            <a:ext cx="9084442" cy="1845205"/>
          </a:xfrm>
          <a:custGeom>
            <a:avLst/>
            <a:gdLst>
              <a:gd name="connsiteX0" fmla="*/ 6737686 w 9608476"/>
              <a:gd name="connsiteY0" fmla="*/ 1383904 h 1845205"/>
              <a:gd name="connsiteX1" fmla="*/ 6737686 w 9608476"/>
              <a:gd name="connsiteY1" fmla="*/ 461301 h 1845205"/>
              <a:gd name="connsiteX2" fmla="*/ 8284818 w 9608476"/>
              <a:gd name="connsiteY2" fmla="*/ 461301 h 1845205"/>
              <a:gd name="connsiteX3" fmla="*/ 8284818 w 9608476"/>
              <a:gd name="connsiteY3" fmla="*/ 0 h 1845205"/>
              <a:gd name="connsiteX4" fmla="*/ 9608476 w 9608476"/>
              <a:gd name="connsiteY4" fmla="*/ 922603 h 1845205"/>
              <a:gd name="connsiteX5" fmla="*/ 8284818 w 9608476"/>
              <a:gd name="connsiteY5" fmla="*/ 1845205 h 1845205"/>
              <a:gd name="connsiteX6" fmla="*/ 8284818 w 9608476"/>
              <a:gd name="connsiteY6" fmla="*/ 1383904 h 1845205"/>
              <a:gd name="connsiteX7" fmla="*/ 3368843 w 9608476"/>
              <a:gd name="connsiteY7" fmla="*/ 1383904 h 1845205"/>
              <a:gd name="connsiteX8" fmla="*/ 3368843 w 9608476"/>
              <a:gd name="connsiteY8" fmla="*/ 461301 h 1845205"/>
              <a:gd name="connsiteX9" fmla="*/ 4915975 w 9608476"/>
              <a:gd name="connsiteY9" fmla="*/ 461301 h 1845205"/>
              <a:gd name="connsiteX10" fmla="*/ 4915975 w 9608476"/>
              <a:gd name="connsiteY10" fmla="*/ 0 h 1845205"/>
              <a:gd name="connsiteX11" fmla="*/ 6239633 w 9608476"/>
              <a:gd name="connsiteY11" fmla="*/ 922603 h 1845205"/>
              <a:gd name="connsiteX12" fmla="*/ 4915975 w 9608476"/>
              <a:gd name="connsiteY12" fmla="*/ 1845205 h 1845205"/>
              <a:gd name="connsiteX13" fmla="*/ 4915975 w 9608476"/>
              <a:gd name="connsiteY13" fmla="*/ 1383904 h 1845205"/>
              <a:gd name="connsiteX14" fmla="*/ 0 w 9608476"/>
              <a:gd name="connsiteY14" fmla="*/ 1383904 h 1845205"/>
              <a:gd name="connsiteX15" fmla="*/ 0 w 9608476"/>
              <a:gd name="connsiteY15" fmla="*/ 461301 h 1845205"/>
              <a:gd name="connsiteX16" fmla="*/ 1547132 w 9608476"/>
              <a:gd name="connsiteY16" fmla="*/ 461301 h 1845205"/>
              <a:gd name="connsiteX17" fmla="*/ 1547132 w 9608476"/>
              <a:gd name="connsiteY17" fmla="*/ 0 h 1845205"/>
              <a:gd name="connsiteX18" fmla="*/ 2870790 w 9608476"/>
              <a:gd name="connsiteY18" fmla="*/ 922603 h 1845205"/>
              <a:gd name="connsiteX19" fmla="*/ 1547132 w 9608476"/>
              <a:gd name="connsiteY19" fmla="*/ 1845205 h 1845205"/>
              <a:gd name="connsiteX20" fmla="*/ 1547132 w 9608476"/>
              <a:gd name="connsiteY20" fmla="*/ 1383904 h 1845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608476" h="1845205">
                <a:moveTo>
                  <a:pt x="6737686" y="1383904"/>
                </a:moveTo>
                <a:lnTo>
                  <a:pt x="6737686" y="461301"/>
                </a:lnTo>
                <a:lnTo>
                  <a:pt x="8284818" y="461301"/>
                </a:lnTo>
                <a:lnTo>
                  <a:pt x="8284818" y="0"/>
                </a:lnTo>
                <a:lnTo>
                  <a:pt x="9608476" y="922603"/>
                </a:lnTo>
                <a:lnTo>
                  <a:pt x="8284818" y="1845205"/>
                </a:lnTo>
                <a:lnTo>
                  <a:pt x="8284818" y="1383904"/>
                </a:lnTo>
                <a:close/>
                <a:moveTo>
                  <a:pt x="3368843" y="1383904"/>
                </a:moveTo>
                <a:lnTo>
                  <a:pt x="3368843" y="461301"/>
                </a:lnTo>
                <a:lnTo>
                  <a:pt x="4915975" y="461301"/>
                </a:lnTo>
                <a:lnTo>
                  <a:pt x="4915975" y="0"/>
                </a:lnTo>
                <a:lnTo>
                  <a:pt x="6239633" y="922603"/>
                </a:lnTo>
                <a:lnTo>
                  <a:pt x="4915975" y="1845205"/>
                </a:lnTo>
                <a:lnTo>
                  <a:pt x="4915975" y="1383904"/>
                </a:lnTo>
                <a:close/>
                <a:moveTo>
                  <a:pt x="0" y="1383904"/>
                </a:moveTo>
                <a:lnTo>
                  <a:pt x="0" y="461301"/>
                </a:lnTo>
                <a:lnTo>
                  <a:pt x="1547132" y="461301"/>
                </a:lnTo>
                <a:lnTo>
                  <a:pt x="1547132" y="0"/>
                </a:lnTo>
                <a:lnTo>
                  <a:pt x="2870790" y="922603"/>
                </a:lnTo>
                <a:lnTo>
                  <a:pt x="1547132" y="1845205"/>
                </a:lnTo>
                <a:lnTo>
                  <a:pt x="1547132" y="138390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A0E7B0-F46F-9459-E8B7-6AB328B1B3F3}"/>
              </a:ext>
            </a:extLst>
          </p:cNvPr>
          <p:cNvGrpSpPr/>
          <p:nvPr/>
        </p:nvGrpSpPr>
        <p:grpSpPr>
          <a:xfrm>
            <a:off x="1708484" y="677525"/>
            <a:ext cx="3441032" cy="3441032"/>
            <a:chOff x="5983229" y="569558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022D76A-3C72-6FE9-9437-C1B4C6359971}"/>
                </a:ext>
              </a:extLst>
            </p:cNvPr>
            <p:cNvSpPr/>
            <p:nvPr/>
          </p:nvSpPr>
          <p:spPr bwMode="auto">
            <a:xfrm>
              <a:off x="5983229" y="56955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012E6E67-48F3-FCF1-5162-4DC2A147C465}"/>
                </a:ext>
              </a:extLst>
            </p:cNvPr>
            <p:cNvSpPr/>
            <p:nvPr/>
          </p:nvSpPr>
          <p:spPr bwMode="auto">
            <a:xfrm>
              <a:off x="6170808" y="75713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9928209-8CB8-AF33-591A-D7153D74B1C3}"/>
                </a:ext>
              </a:extLst>
            </p:cNvPr>
            <p:cNvSpPr/>
            <p:nvPr/>
          </p:nvSpPr>
          <p:spPr bwMode="auto">
            <a:xfrm>
              <a:off x="6204361" y="2615506"/>
              <a:ext cx="652106" cy="30566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438D6A97-259C-9ECE-67C8-B92D3C27871F}"/>
                </a:ext>
              </a:extLst>
            </p:cNvPr>
            <p:cNvSpPr/>
            <p:nvPr/>
          </p:nvSpPr>
          <p:spPr bwMode="auto">
            <a:xfrm>
              <a:off x="6204360" y="2813626"/>
              <a:ext cx="1082606" cy="30566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FF51198-9FDC-A1CB-D936-B8A5CB5B80DB}"/>
                </a:ext>
              </a:extLst>
            </p:cNvPr>
            <p:cNvSpPr/>
            <p:nvPr/>
          </p:nvSpPr>
          <p:spPr bwMode="auto">
            <a:xfrm>
              <a:off x="6062191" y="64852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FE1329C-281A-83DA-83A8-15A4E6DADC6D}"/>
                </a:ext>
              </a:extLst>
            </p:cNvPr>
            <p:cNvSpPr/>
            <p:nvPr/>
          </p:nvSpPr>
          <p:spPr bwMode="auto">
            <a:xfrm rot="20700000">
              <a:off x="6918259" y="861174"/>
              <a:ext cx="1084727" cy="2137622"/>
            </a:xfrm>
            <a:custGeom>
              <a:avLst/>
              <a:gdLst>
                <a:gd name="connsiteX0" fmla="*/ 532252 w 868497"/>
                <a:gd name="connsiteY0" fmla="*/ 6450 h 1711508"/>
                <a:gd name="connsiteX1" fmla="*/ 583837 w 868497"/>
                <a:gd name="connsiteY1" fmla="*/ 24948 h 1711508"/>
                <a:gd name="connsiteX2" fmla="*/ 751680 w 868497"/>
                <a:gd name="connsiteY2" fmla="*/ 317462 h 1711508"/>
                <a:gd name="connsiteX3" fmla="*/ 532251 w 868497"/>
                <a:gd name="connsiteY3" fmla="*/ 628474 h 1711508"/>
                <a:gd name="connsiteX4" fmla="*/ 528621 w 868497"/>
                <a:gd name="connsiteY4" fmla="*/ 628897 h 1711508"/>
                <a:gd name="connsiteX5" fmla="*/ 531471 w 868497"/>
                <a:gd name="connsiteY5" fmla="*/ 647780 h 1711508"/>
                <a:gd name="connsiteX6" fmla="*/ 532418 w 868497"/>
                <a:gd name="connsiteY6" fmla="*/ 647971 h 1711508"/>
                <a:gd name="connsiteX7" fmla="*/ 563997 w 868497"/>
                <a:gd name="connsiteY7" fmla="*/ 667131 h 1711508"/>
                <a:gd name="connsiteX8" fmla="*/ 569451 w 868497"/>
                <a:gd name="connsiteY8" fmla="*/ 667849 h 1711508"/>
                <a:gd name="connsiteX9" fmla="*/ 772225 w 868497"/>
                <a:gd name="connsiteY9" fmla="*/ 784923 h 1711508"/>
                <a:gd name="connsiteX10" fmla="*/ 788404 w 868497"/>
                <a:gd name="connsiteY10" fmla="*/ 799193 h 1711508"/>
                <a:gd name="connsiteX11" fmla="*/ 793801 w 868497"/>
                <a:gd name="connsiteY11" fmla="*/ 810251 h 1711508"/>
                <a:gd name="connsiteX12" fmla="*/ 797024 w 868497"/>
                <a:gd name="connsiteY12" fmla="*/ 813906 h 1711508"/>
                <a:gd name="connsiteX13" fmla="*/ 861210 w 868497"/>
                <a:gd name="connsiteY13" fmla="*/ 925080 h 1711508"/>
                <a:gd name="connsiteX14" fmla="*/ 841324 w 868497"/>
                <a:gd name="connsiteY14" fmla="*/ 999293 h 1711508"/>
                <a:gd name="connsiteX15" fmla="*/ 841325 w 868497"/>
                <a:gd name="connsiteY15" fmla="*/ 999292 h 1711508"/>
                <a:gd name="connsiteX16" fmla="*/ 767111 w 868497"/>
                <a:gd name="connsiteY16" fmla="*/ 979407 h 1711508"/>
                <a:gd name="connsiteX17" fmla="*/ 704781 w 868497"/>
                <a:gd name="connsiteY17" fmla="*/ 871447 h 1711508"/>
                <a:gd name="connsiteX18" fmla="*/ 614304 w 868497"/>
                <a:gd name="connsiteY18" fmla="*/ 819210 h 1711508"/>
                <a:gd name="connsiteX19" fmla="*/ 614303 w 868497"/>
                <a:gd name="connsiteY19" fmla="*/ 1173525 h 1711508"/>
                <a:gd name="connsiteX20" fmla="*/ 608176 w 868497"/>
                <a:gd name="connsiteY20" fmla="*/ 1203873 h 1711508"/>
                <a:gd name="connsiteX21" fmla="*/ 651822 w 868497"/>
                <a:gd name="connsiteY21" fmla="*/ 1462166 h 1711508"/>
                <a:gd name="connsiteX22" fmla="*/ 816386 w 868497"/>
                <a:gd name="connsiteY22" fmla="*/ 1657188 h 1711508"/>
                <a:gd name="connsiteX23" fmla="*/ 762066 w 868497"/>
                <a:gd name="connsiteY23" fmla="*/ 1711508 h 1711508"/>
                <a:gd name="connsiteX24" fmla="*/ 565904 w 868497"/>
                <a:gd name="connsiteY24" fmla="*/ 1548084 h 1711508"/>
                <a:gd name="connsiteX25" fmla="*/ 474682 w 868497"/>
                <a:gd name="connsiteY25" fmla="*/ 1306477 h 1711508"/>
                <a:gd name="connsiteX26" fmla="*/ 464660 w 868497"/>
                <a:gd name="connsiteY26" fmla="*/ 1304454 h 1711508"/>
                <a:gd name="connsiteX27" fmla="*/ 279115 w 868497"/>
                <a:gd name="connsiteY27" fmla="*/ 1457902 h 1711508"/>
                <a:gd name="connsiteX28" fmla="*/ 192503 w 868497"/>
                <a:gd name="connsiteY28" fmla="*/ 1697930 h 1711508"/>
                <a:gd name="connsiteX29" fmla="*/ 118301 w 868497"/>
                <a:gd name="connsiteY29" fmla="*/ 1678047 h 1711508"/>
                <a:gd name="connsiteX30" fmla="*/ 161749 w 868497"/>
                <a:gd name="connsiteY30" fmla="*/ 1426454 h 1711508"/>
                <a:gd name="connsiteX31" fmla="*/ 350652 w 868497"/>
                <a:gd name="connsiteY31" fmla="*/ 1195784 h 1711508"/>
                <a:gd name="connsiteX32" fmla="*/ 346158 w 868497"/>
                <a:gd name="connsiteY32" fmla="*/ 1173524 h 1711508"/>
                <a:gd name="connsiteX33" fmla="*/ 346158 w 868497"/>
                <a:gd name="connsiteY33" fmla="*/ 840366 h 1711508"/>
                <a:gd name="connsiteX34" fmla="*/ 235014 w 868497"/>
                <a:gd name="connsiteY34" fmla="*/ 922736 h 1711508"/>
                <a:gd name="connsiteX35" fmla="*/ 197875 w 868497"/>
                <a:gd name="connsiteY35" fmla="*/ 932025 h 1711508"/>
                <a:gd name="connsiteX36" fmla="*/ 195816 w 868497"/>
                <a:gd name="connsiteY36" fmla="*/ 932878 h 1711508"/>
                <a:gd name="connsiteX37" fmla="*/ 52168 w 868497"/>
                <a:gd name="connsiteY37" fmla="*/ 932878 h 1711508"/>
                <a:gd name="connsiteX38" fmla="*/ 0 w 868497"/>
                <a:gd name="connsiteY38" fmla="*/ 880709 h 1711508"/>
                <a:gd name="connsiteX39" fmla="*/ 52169 w 868497"/>
                <a:gd name="connsiteY39" fmla="*/ 828540 h 1711508"/>
                <a:gd name="connsiteX40" fmla="*/ 186880 w 868497"/>
                <a:gd name="connsiteY40" fmla="*/ 828540 h 1711508"/>
                <a:gd name="connsiteX41" fmla="*/ 370720 w 868497"/>
                <a:gd name="connsiteY41" fmla="*/ 692295 h 1711508"/>
                <a:gd name="connsiteX42" fmla="*/ 373566 w 868497"/>
                <a:gd name="connsiteY42" fmla="*/ 691583 h 1711508"/>
                <a:gd name="connsiteX43" fmla="*/ 394948 w 868497"/>
                <a:gd name="connsiteY43" fmla="*/ 668051 h 1711508"/>
                <a:gd name="connsiteX44" fmla="*/ 428044 w 868497"/>
                <a:gd name="connsiteY44" fmla="*/ 647971 h 1711508"/>
                <a:gd name="connsiteX45" fmla="*/ 430833 w 868497"/>
                <a:gd name="connsiteY45" fmla="*/ 647408 h 1711508"/>
                <a:gd name="connsiteX46" fmla="*/ 434219 w 868497"/>
                <a:gd name="connsiteY46" fmla="*/ 624977 h 1711508"/>
                <a:gd name="connsiteX47" fmla="*/ 369897 w 868497"/>
                <a:gd name="connsiteY47" fmla="*/ 609976 h 1711508"/>
                <a:gd name="connsiteX48" fmla="*/ 202054 w 868497"/>
                <a:gd name="connsiteY48" fmla="*/ 317462 h 1711508"/>
                <a:gd name="connsiteX49" fmla="*/ 476867 w 868497"/>
                <a:gd name="connsiteY49" fmla="*/ 0 h 1711508"/>
                <a:gd name="connsiteX50" fmla="*/ 532252 w 868497"/>
                <a:gd name="connsiteY50" fmla="*/ 6450 h 171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68497" h="1711508">
                  <a:moveTo>
                    <a:pt x="532252" y="6450"/>
                  </a:moveTo>
                  <a:cubicBezTo>
                    <a:pt x="550141" y="10679"/>
                    <a:pt x="567398" y="16916"/>
                    <a:pt x="583837" y="24948"/>
                  </a:cubicBezTo>
                  <a:cubicBezTo>
                    <a:pt x="682471" y="73141"/>
                    <a:pt x="751680" y="185965"/>
                    <a:pt x="751680" y="317462"/>
                  </a:cubicBezTo>
                  <a:cubicBezTo>
                    <a:pt x="751680" y="470875"/>
                    <a:pt x="657479" y="598872"/>
                    <a:pt x="532251" y="628474"/>
                  </a:cubicBezTo>
                  <a:lnTo>
                    <a:pt x="528621" y="628897"/>
                  </a:lnTo>
                  <a:lnTo>
                    <a:pt x="531471" y="647780"/>
                  </a:lnTo>
                  <a:lnTo>
                    <a:pt x="532418" y="647971"/>
                  </a:lnTo>
                  <a:lnTo>
                    <a:pt x="563997" y="667131"/>
                  </a:lnTo>
                  <a:lnTo>
                    <a:pt x="569451" y="667849"/>
                  </a:lnTo>
                  <a:cubicBezTo>
                    <a:pt x="637043" y="706873"/>
                    <a:pt x="704634" y="745898"/>
                    <a:pt x="772225" y="784923"/>
                  </a:cubicBezTo>
                  <a:cubicBezTo>
                    <a:pt x="778722" y="788673"/>
                    <a:pt x="784150" y="793562"/>
                    <a:pt x="788404" y="799193"/>
                  </a:cubicBezTo>
                  <a:lnTo>
                    <a:pt x="793801" y="810251"/>
                  </a:lnTo>
                  <a:lnTo>
                    <a:pt x="797024" y="813906"/>
                  </a:lnTo>
                  <a:cubicBezTo>
                    <a:pt x="818420" y="850964"/>
                    <a:pt x="839814" y="888022"/>
                    <a:pt x="861210" y="925080"/>
                  </a:cubicBezTo>
                  <a:cubicBezTo>
                    <a:pt x="876212" y="951065"/>
                    <a:pt x="867310" y="984291"/>
                    <a:pt x="841324" y="999293"/>
                  </a:cubicBezTo>
                  <a:lnTo>
                    <a:pt x="841325" y="999292"/>
                  </a:lnTo>
                  <a:cubicBezTo>
                    <a:pt x="815340" y="1014295"/>
                    <a:pt x="782114" y="1005392"/>
                    <a:pt x="767111" y="979407"/>
                  </a:cubicBezTo>
                  <a:lnTo>
                    <a:pt x="704781" y="871447"/>
                  </a:lnTo>
                  <a:lnTo>
                    <a:pt x="614304" y="819210"/>
                  </a:lnTo>
                  <a:lnTo>
                    <a:pt x="614303" y="1173525"/>
                  </a:lnTo>
                  <a:lnTo>
                    <a:pt x="608176" y="1203873"/>
                  </a:lnTo>
                  <a:lnTo>
                    <a:pt x="651822" y="1462166"/>
                  </a:lnTo>
                  <a:lnTo>
                    <a:pt x="816386" y="1657188"/>
                  </a:lnTo>
                  <a:lnTo>
                    <a:pt x="762066" y="1711508"/>
                  </a:lnTo>
                  <a:lnTo>
                    <a:pt x="565904" y="1548084"/>
                  </a:lnTo>
                  <a:lnTo>
                    <a:pt x="474682" y="1306477"/>
                  </a:lnTo>
                  <a:lnTo>
                    <a:pt x="464660" y="1304454"/>
                  </a:lnTo>
                  <a:lnTo>
                    <a:pt x="279115" y="1457902"/>
                  </a:lnTo>
                  <a:lnTo>
                    <a:pt x="192503" y="1697930"/>
                  </a:lnTo>
                  <a:lnTo>
                    <a:pt x="118301" y="1678047"/>
                  </a:lnTo>
                  <a:lnTo>
                    <a:pt x="161749" y="1426454"/>
                  </a:lnTo>
                  <a:lnTo>
                    <a:pt x="350652" y="1195784"/>
                  </a:lnTo>
                  <a:lnTo>
                    <a:pt x="346158" y="1173524"/>
                  </a:lnTo>
                  <a:lnTo>
                    <a:pt x="346158" y="840366"/>
                  </a:lnTo>
                  <a:lnTo>
                    <a:pt x="235014" y="922736"/>
                  </a:lnTo>
                  <a:lnTo>
                    <a:pt x="197875" y="932025"/>
                  </a:lnTo>
                  <a:lnTo>
                    <a:pt x="195816" y="932878"/>
                  </a:lnTo>
                  <a:lnTo>
                    <a:pt x="52168" y="932878"/>
                  </a:lnTo>
                  <a:cubicBezTo>
                    <a:pt x="23357" y="932878"/>
                    <a:pt x="-1" y="909521"/>
                    <a:pt x="0" y="880709"/>
                  </a:cubicBezTo>
                  <a:cubicBezTo>
                    <a:pt x="0" y="851897"/>
                    <a:pt x="23356" y="828540"/>
                    <a:pt x="52169" y="828540"/>
                  </a:cubicBezTo>
                  <a:lnTo>
                    <a:pt x="186880" y="828540"/>
                  </a:lnTo>
                  <a:lnTo>
                    <a:pt x="370720" y="692295"/>
                  </a:lnTo>
                  <a:lnTo>
                    <a:pt x="373566" y="691583"/>
                  </a:lnTo>
                  <a:lnTo>
                    <a:pt x="394948" y="668051"/>
                  </a:lnTo>
                  <a:cubicBezTo>
                    <a:pt x="404881" y="659854"/>
                    <a:pt x="416014" y="653059"/>
                    <a:pt x="428044" y="647971"/>
                  </a:cubicBezTo>
                  <a:lnTo>
                    <a:pt x="430833" y="647408"/>
                  </a:lnTo>
                  <a:lnTo>
                    <a:pt x="434219" y="624977"/>
                  </a:lnTo>
                  <a:lnTo>
                    <a:pt x="369897" y="609976"/>
                  </a:lnTo>
                  <a:cubicBezTo>
                    <a:pt x="271263" y="561783"/>
                    <a:pt x="202054" y="448959"/>
                    <a:pt x="202054" y="317462"/>
                  </a:cubicBezTo>
                  <a:cubicBezTo>
                    <a:pt x="202054" y="142133"/>
                    <a:pt x="325092" y="0"/>
                    <a:pt x="476867" y="0"/>
                  </a:cubicBezTo>
                  <a:cubicBezTo>
                    <a:pt x="495839" y="0"/>
                    <a:pt x="514362" y="2221"/>
                    <a:pt x="532252" y="64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BE4351E-2226-8098-F831-DC7E6FAFA0DC}"/>
                </a:ext>
              </a:extLst>
            </p:cNvPr>
            <p:cNvSpPr/>
            <p:nvPr/>
          </p:nvSpPr>
          <p:spPr bwMode="auto">
            <a:xfrm rot="900000">
              <a:off x="7973393" y="889239"/>
              <a:ext cx="306356" cy="868793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稲妻 11">
              <a:extLst>
                <a:ext uri="{FF2B5EF4-FFF2-40B4-BE49-F238E27FC236}">
                  <a16:creationId xmlns:a16="http://schemas.microsoft.com/office/drawing/2014/main" id="{1FE73F95-DEC1-22D1-8132-4A4A0762135A}"/>
                </a:ext>
              </a:extLst>
            </p:cNvPr>
            <p:cNvSpPr/>
            <p:nvPr/>
          </p:nvSpPr>
          <p:spPr bwMode="auto">
            <a:xfrm>
              <a:off x="6978225" y="2311879"/>
              <a:ext cx="285217" cy="422785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稲妻 12">
              <a:extLst>
                <a:ext uri="{FF2B5EF4-FFF2-40B4-BE49-F238E27FC236}">
                  <a16:creationId xmlns:a16="http://schemas.microsoft.com/office/drawing/2014/main" id="{40368992-36FF-759C-6C23-FB05B056453B}"/>
                </a:ext>
              </a:extLst>
            </p:cNvPr>
            <p:cNvSpPr/>
            <p:nvPr/>
          </p:nvSpPr>
          <p:spPr bwMode="auto">
            <a:xfrm rot="4500000">
              <a:off x="7524486" y="2663944"/>
              <a:ext cx="196097" cy="290680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80512B6-F498-8BD6-EE92-E306A3125C1E}"/>
              </a:ext>
            </a:extLst>
          </p:cNvPr>
          <p:cNvSpPr txBox="1"/>
          <p:nvPr/>
        </p:nvSpPr>
        <p:spPr>
          <a:xfrm>
            <a:off x="417095" y="4857639"/>
            <a:ext cx="5999747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段差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60A9AC9-7F9D-C29B-619C-A37D29D9505D}"/>
              </a:ext>
            </a:extLst>
          </p:cNvPr>
          <p:cNvSpPr txBox="1"/>
          <p:nvPr/>
        </p:nvSpPr>
        <p:spPr>
          <a:xfrm>
            <a:off x="417095" y="7151660"/>
            <a:ext cx="5999747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あります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421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7302709-00CB-FD6F-6544-2F119692E3F2}"/>
              </a:ext>
            </a:extLst>
          </p:cNvPr>
          <p:cNvGrpSpPr/>
          <p:nvPr/>
        </p:nvGrpSpPr>
        <p:grpSpPr>
          <a:xfrm>
            <a:off x="1653139" y="567560"/>
            <a:ext cx="3188344" cy="2786816"/>
            <a:chOff x="7396234" y="4418662"/>
            <a:chExt cx="1645216" cy="1438024"/>
          </a:xfrm>
        </p:grpSpPr>
        <p:sp>
          <p:nvSpPr>
            <p:cNvPr id="9" name="二等辺三角形 1">
              <a:extLst>
                <a:ext uri="{FF2B5EF4-FFF2-40B4-BE49-F238E27FC236}">
                  <a16:creationId xmlns:a16="http://schemas.microsoft.com/office/drawing/2014/main" id="{C1C9F62F-D85F-D4B7-B788-8BDD63B58751}"/>
                </a:ext>
              </a:extLst>
            </p:cNvPr>
            <p:cNvSpPr/>
            <p:nvPr/>
          </p:nvSpPr>
          <p:spPr bwMode="auto">
            <a:xfrm>
              <a:off x="7396234" y="4418662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00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7C00443-8105-AF38-261B-461790503EFC}"/>
                </a:ext>
              </a:extLst>
            </p:cNvPr>
            <p:cNvSpPr/>
            <p:nvPr/>
          </p:nvSpPr>
          <p:spPr bwMode="auto">
            <a:xfrm>
              <a:off x="8043543" y="4735841"/>
              <a:ext cx="350596" cy="762212"/>
            </a:xfrm>
            <a:custGeom>
              <a:avLst/>
              <a:gdLst>
                <a:gd name="connsiteX0" fmla="*/ 210223 w 420446"/>
                <a:gd name="connsiteY0" fmla="*/ 0 h 779446"/>
                <a:gd name="connsiteX1" fmla="*/ 420446 w 420446"/>
                <a:gd name="connsiteY1" fmla="*/ 230376 h 779446"/>
                <a:gd name="connsiteX2" fmla="*/ 403926 w 420446"/>
                <a:gd name="connsiteY2" fmla="*/ 320048 h 779446"/>
                <a:gd name="connsiteX3" fmla="*/ 402281 w 420446"/>
                <a:gd name="connsiteY3" fmla="*/ 322722 h 779446"/>
                <a:gd name="connsiteX4" fmla="*/ 285494 w 420446"/>
                <a:gd name="connsiteY4" fmla="*/ 728527 h 779446"/>
                <a:gd name="connsiteX5" fmla="*/ 285433 w 420446"/>
                <a:gd name="connsiteY5" fmla="*/ 728527 h 779446"/>
                <a:gd name="connsiteX6" fmla="*/ 283981 w 420446"/>
                <a:gd name="connsiteY6" fmla="*/ 735058 h 779446"/>
                <a:gd name="connsiteX7" fmla="*/ 210223 w 420446"/>
                <a:gd name="connsiteY7" fmla="*/ 779446 h 779446"/>
                <a:gd name="connsiteX8" fmla="*/ 136466 w 420446"/>
                <a:gd name="connsiteY8" fmla="*/ 735058 h 779446"/>
                <a:gd name="connsiteX9" fmla="*/ 135013 w 420446"/>
                <a:gd name="connsiteY9" fmla="*/ 728527 h 779446"/>
                <a:gd name="connsiteX10" fmla="*/ 134954 w 420446"/>
                <a:gd name="connsiteY10" fmla="*/ 728527 h 779446"/>
                <a:gd name="connsiteX11" fmla="*/ 18169 w 420446"/>
                <a:gd name="connsiteY11" fmla="*/ 322728 h 779446"/>
                <a:gd name="connsiteX12" fmla="*/ 16520 w 420446"/>
                <a:gd name="connsiteY12" fmla="*/ 320048 h 779446"/>
                <a:gd name="connsiteX13" fmla="*/ 0 w 420446"/>
                <a:gd name="connsiteY13" fmla="*/ 230376 h 779446"/>
                <a:gd name="connsiteX14" fmla="*/ 210223 w 420446"/>
                <a:gd name="connsiteY14" fmla="*/ 0 h 77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0446" h="779446">
                  <a:moveTo>
                    <a:pt x="210223" y="0"/>
                  </a:moveTo>
                  <a:cubicBezTo>
                    <a:pt x="326326" y="0"/>
                    <a:pt x="420446" y="103143"/>
                    <a:pt x="420446" y="230376"/>
                  </a:cubicBezTo>
                  <a:cubicBezTo>
                    <a:pt x="420446" y="262184"/>
                    <a:pt x="414564" y="292487"/>
                    <a:pt x="403926" y="320048"/>
                  </a:cubicBezTo>
                  <a:lnTo>
                    <a:pt x="402281" y="322722"/>
                  </a:lnTo>
                  <a:lnTo>
                    <a:pt x="285494" y="728527"/>
                  </a:lnTo>
                  <a:lnTo>
                    <a:pt x="285433" y="728527"/>
                  </a:lnTo>
                  <a:lnTo>
                    <a:pt x="283981" y="735058"/>
                  </a:lnTo>
                  <a:cubicBezTo>
                    <a:pt x="271829" y="761143"/>
                    <a:pt x="243380" y="779446"/>
                    <a:pt x="210223" y="779446"/>
                  </a:cubicBezTo>
                  <a:cubicBezTo>
                    <a:pt x="177066" y="779446"/>
                    <a:pt x="148618" y="761143"/>
                    <a:pt x="136466" y="735058"/>
                  </a:cubicBezTo>
                  <a:lnTo>
                    <a:pt x="135013" y="728527"/>
                  </a:lnTo>
                  <a:lnTo>
                    <a:pt x="134954" y="728527"/>
                  </a:lnTo>
                  <a:lnTo>
                    <a:pt x="18169" y="322728"/>
                  </a:lnTo>
                  <a:lnTo>
                    <a:pt x="16520" y="320048"/>
                  </a:lnTo>
                  <a:cubicBezTo>
                    <a:pt x="5882" y="292487"/>
                    <a:pt x="0" y="262184"/>
                    <a:pt x="0" y="230376"/>
                  </a:cubicBezTo>
                  <a:cubicBezTo>
                    <a:pt x="0" y="103143"/>
                    <a:pt x="94120" y="0"/>
                    <a:pt x="21022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AC601D7-A80F-B9DB-6CF1-D63A6E171AC0}"/>
                </a:ext>
              </a:extLst>
            </p:cNvPr>
            <p:cNvSpPr/>
            <p:nvPr/>
          </p:nvSpPr>
          <p:spPr bwMode="auto">
            <a:xfrm>
              <a:off x="8128514" y="5549439"/>
              <a:ext cx="180653" cy="18065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CDF6C51-4924-BD79-A0E1-A71F51147D3A}"/>
              </a:ext>
            </a:extLst>
          </p:cNvPr>
          <p:cNvGrpSpPr/>
          <p:nvPr/>
        </p:nvGrpSpPr>
        <p:grpSpPr>
          <a:xfrm>
            <a:off x="547438" y="4050704"/>
            <a:ext cx="5739062" cy="5192339"/>
            <a:chOff x="417095" y="5006917"/>
            <a:chExt cx="5999747" cy="406878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82911A1-54A0-1F65-706D-9EFD0562025B}"/>
                </a:ext>
              </a:extLst>
            </p:cNvPr>
            <p:cNvSpPr txBox="1"/>
            <p:nvPr/>
          </p:nvSpPr>
          <p:spPr>
            <a:xfrm>
              <a:off x="417095" y="5006917"/>
              <a:ext cx="5999747" cy="192403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段差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E4A9EC0-0245-C8E0-9032-D0E9AD90A0CB}"/>
                </a:ext>
              </a:extLst>
            </p:cNvPr>
            <p:cNvSpPr txBox="1"/>
            <p:nvPr/>
          </p:nvSpPr>
          <p:spPr>
            <a:xfrm>
              <a:off x="417095" y="7151660"/>
              <a:ext cx="5999747" cy="192403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危険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8619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B77D622-28E2-6E9F-F81B-BCBC7DD7EAC9}"/>
              </a:ext>
            </a:extLst>
          </p:cNvPr>
          <p:cNvSpPr txBox="1"/>
          <p:nvPr/>
        </p:nvSpPr>
        <p:spPr>
          <a:xfrm>
            <a:off x="417095" y="609960"/>
            <a:ext cx="5999747" cy="160365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あぶない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EC7E85B-FBD6-3636-437C-B8C128EA5DEC}"/>
              </a:ext>
            </a:extLst>
          </p:cNvPr>
          <p:cNvSpPr txBox="1"/>
          <p:nvPr/>
        </p:nvSpPr>
        <p:spPr>
          <a:xfrm>
            <a:off x="417095" y="7372001"/>
            <a:ext cx="5999747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段差有り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36D3C54-62D7-535A-A679-B15C36F12AD5}"/>
              </a:ext>
            </a:extLst>
          </p:cNvPr>
          <p:cNvGrpSpPr/>
          <p:nvPr/>
        </p:nvGrpSpPr>
        <p:grpSpPr>
          <a:xfrm>
            <a:off x="1309436" y="2776857"/>
            <a:ext cx="4215064" cy="4031900"/>
            <a:chOff x="9586127" y="4696991"/>
            <a:chExt cx="1179479" cy="112822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033089F-6046-80D2-1EB8-156D6EA6206F}"/>
                </a:ext>
              </a:extLst>
            </p:cNvPr>
            <p:cNvSpPr/>
            <p:nvPr/>
          </p:nvSpPr>
          <p:spPr bwMode="auto">
            <a:xfrm>
              <a:off x="10238608" y="5524247"/>
              <a:ext cx="388528" cy="300376"/>
            </a:xfrm>
            <a:custGeom>
              <a:avLst/>
              <a:gdLst>
                <a:gd name="connsiteX0" fmla="*/ 194264 w 388528"/>
                <a:gd name="connsiteY0" fmla="*/ 0 h 300376"/>
                <a:gd name="connsiteX1" fmla="*/ 231973 w 388528"/>
                <a:gd name="connsiteY1" fmla="*/ 53531 h 300376"/>
                <a:gd name="connsiteX2" fmla="*/ 291396 w 388528"/>
                <a:gd name="connsiteY2" fmla="*/ 26026 h 300376"/>
                <a:gd name="connsiteX3" fmla="*/ 297288 w 388528"/>
                <a:gd name="connsiteY3" fmla="*/ 91240 h 300376"/>
                <a:gd name="connsiteX4" fmla="*/ 362502 w 388528"/>
                <a:gd name="connsiteY4" fmla="*/ 97132 h 300376"/>
                <a:gd name="connsiteX5" fmla="*/ 334997 w 388528"/>
                <a:gd name="connsiteY5" fmla="*/ 156555 h 300376"/>
                <a:gd name="connsiteX6" fmla="*/ 388528 w 388528"/>
                <a:gd name="connsiteY6" fmla="*/ 194264 h 300376"/>
                <a:gd name="connsiteX7" fmla="*/ 334997 w 388528"/>
                <a:gd name="connsiteY7" fmla="*/ 231973 h 300376"/>
                <a:gd name="connsiteX8" fmla="*/ 362502 w 388528"/>
                <a:gd name="connsiteY8" fmla="*/ 291396 h 300376"/>
                <a:gd name="connsiteX9" fmla="*/ 297288 w 388528"/>
                <a:gd name="connsiteY9" fmla="*/ 297288 h 300376"/>
                <a:gd name="connsiteX10" fmla="*/ 297009 w 388528"/>
                <a:gd name="connsiteY10" fmla="*/ 300376 h 300376"/>
                <a:gd name="connsiteX11" fmla="*/ 91519 w 388528"/>
                <a:gd name="connsiteY11" fmla="*/ 300376 h 300376"/>
                <a:gd name="connsiteX12" fmla="*/ 91240 w 388528"/>
                <a:gd name="connsiteY12" fmla="*/ 297288 h 300376"/>
                <a:gd name="connsiteX13" fmla="*/ 26026 w 388528"/>
                <a:gd name="connsiteY13" fmla="*/ 291396 h 300376"/>
                <a:gd name="connsiteX14" fmla="*/ 53531 w 388528"/>
                <a:gd name="connsiteY14" fmla="*/ 231973 h 300376"/>
                <a:gd name="connsiteX15" fmla="*/ 0 w 388528"/>
                <a:gd name="connsiteY15" fmla="*/ 194264 h 300376"/>
                <a:gd name="connsiteX16" fmla="*/ 53531 w 388528"/>
                <a:gd name="connsiteY16" fmla="*/ 156555 h 300376"/>
                <a:gd name="connsiteX17" fmla="*/ 26026 w 388528"/>
                <a:gd name="connsiteY17" fmla="*/ 97132 h 300376"/>
                <a:gd name="connsiteX18" fmla="*/ 91240 w 388528"/>
                <a:gd name="connsiteY18" fmla="*/ 91240 h 300376"/>
                <a:gd name="connsiteX19" fmla="*/ 97132 w 388528"/>
                <a:gd name="connsiteY19" fmla="*/ 26026 h 300376"/>
                <a:gd name="connsiteX20" fmla="*/ 156555 w 388528"/>
                <a:gd name="connsiteY20" fmla="*/ 53531 h 30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8528" h="300376">
                  <a:moveTo>
                    <a:pt x="194264" y="0"/>
                  </a:moveTo>
                  <a:lnTo>
                    <a:pt x="231973" y="53531"/>
                  </a:lnTo>
                  <a:lnTo>
                    <a:pt x="291396" y="26026"/>
                  </a:lnTo>
                  <a:lnTo>
                    <a:pt x="297288" y="91240"/>
                  </a:lnTo>
                  <a:lnTo>
                    <a:pt x="362502" y="97132"/>
                  </a:lnTo>
                  <a:lnTo>
                    <a:pt x="334997" y="156555"/>
                  </a:lnTo>
                  <a:lnTo>
                    <a:pt x="388528" y="194264"/>
                  </a:lnTo>
                  <a:lnTo>
                    <a:pt x="334997" y="231973"/>
                  </a:lnTo>
                  <a:lnTo>
                    <a:pt x="362502" y="291396"/>
                  </a:lnTo>
                  <a:lnTo>
                    <a:pt x="297288" y="297288"/>
                  </a:lnTo>
                  <a:lnTo>
                    <a:pt x="297009" y="300376"/>
                  </a:lnTo>
                  <a:lnTo>
                    <a:pt x="91519" y="300376"/>
                  </a:lnTo>
                  <a:lnTo>
                    <a:pt x="91240" y="297288"/>
                  </a:lnTo>
                  <a:lnTo>
                    <a:pt x="26026" y="291396"/>
                  </a:lnTo>
                  <a:lnTo>
                    <a:pt x="53531" y="231973"/>
                  </a:lnTo>
                  <a:lnTo>
                    <a:pt x="0" y="194264"/>
                  </a:lnTo>
                  <a:lnTo>
                    <a:pt x="53531" y="156555"/>
                  </a:lnTo>
                  <a:lnTo>
                    <a:pt x="26026" y="97132"/>
                  </a:lnTo>
                  <a:lnTo>
                    <a:pt x="91240" y="91240"/>
                  </a:lnTo>
                  <a:lnTo>
                    <a:pt x="97132" y="26026"/>
                  </a:lnTo>
                  <a:lnTo>
                    <a:pt x="156555" y="5353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294EFB2-9CE8-9FCF-ADB4-E81FDA31589B}"/>
                </a:ext>
              </a:extLst>
            </p:cNvPr>
            <p:cNvSpPr/>
            <p:nvPr/>
          </p:nvSpPr>
          <p:spPr bwMode="auto">
            <a:xfrm rot="20700000">
              <a:off x="10213278" y="4696991"/>
              <a:ext cx="552328" cy="1088448"/>
            </a:xfrm>
            <a:custGeom>
              <a:avLst/>
              <a:gdLst>
                <a:gd name="connsiteX0" fmla="*/ 532252 w 868497"/>
                <a:gd name="connsiteY0" fmla="*/ 6450 h 1711508"/>
                <a:gd name="connsiteX1" fmla="*/ 583837 w 868497"/>
                <a:gd name="connsiteY1" fmla="*/ 24948 h 1711508"/>
                <a:gd name="connsiteX2" fmla="*/ 751680 w 868497"/>
                <a:gd name="connsiteY2" fmla="*/ 317462 h 1711508"/>
                <a:gd name="connsiteX3" fmla="*/ 532251 w 868497"/>
                <a:gd name="connsiteY3" fmla="*/ 628474 h 1711508"/>
                <a:gd name="connsiteX4" fmla="*/ 528621 w 868497"/>
                <a:gd name="connsiteY4" fmla="*/ 628897 h 1711508"/>
                <a:gd name="connsiteX5" fmla="*/ 531471 w 868497"/>
                <a:gd name="connsiteY5" fmla="*/ 647780 h 1711508"/>
                <a:gd name="connsiteX6" fmla="*/ 532418 w 868497"/>
                <a:gd name="connsiteY6" fmla="*/ 647971 h 1711508"/>
                <a:gd name="connsiteX7" fmla="*/ 563997 w 868497"/>
                <a:gd name="connsiteY7" fmla="*/ 667131 h 1711508"/>
                <a:gd name="connsiteX8" fmla="*/ 569451 w 868497"/>
                <a:gd name="connsiteY8" fmla="*/ 667849 h 1711508"/>
                <a:gd name="connsiteX9" fmla="*/ 772225 w 868497"/>
                <a:gd name="connsiteY9" fmla="*/ 784923 h 1711508"/>
                <a:gd name="connsiteX10" fmla="*/ 788404 w 868497"/>
                <a:gd name="connsiteY10" fmla="*/ 799193 h 1711508"/>
                <a:gd name="connsiteX11" fmla="*/ 793801 w 868497"/>
                <a:gd name="connsiteY11" fmla="*/ 810251 h 1711508"/>
                <a:gd name="connsiteX12" fmla="*/ 797024 w 868497"/>
                <a:gd name="connsiteY12" fmla="*/ 813906 h 1711508"/>
                <a:gd name="connsiteX13" fmla="*/ 861210 w 868497"/>
                <a:gd name="connsiteY13" fmla="*/ 925080 h 1711508"/>
                <a:gd name="connsiteX14" fmla="*/ 841324 w 868497"/>
                <a:gd name="connsiteY14" fmla="*/ 999293 h 1711508"/>
                <a:gd name="connsiteX15" fmla="*/ 841325 w 868497"/>
                <a:gd name="connsiteY15" fmla="*/ 999292 h 1711508"/>
                <a:gd name="connsiteX16" fmla="*/ 767111 w 868497"/>
                <a:gd name="connsiteY16" fmla="*/ 979407 h 1711508"/>
                <a:gd name="connsiteX17" fmla="*/ 704781 w 868497"/>
                <a:gd name="connsiteY17" fmla="*/ 871447 h 1711508"/>
                <a:gd name="connsiteX18" fmla="*/ 614304 w 868497"/>
                <a:gd name="connsiteY18" fmla="*/ 819210 h 1711508"/>
                <a:gd name="connsiteX19" fmla="*/ 614303 w 868497"/>
                <a:gd name="connsiteY19" fmla="*/ 1173525 h 1711508"/>
                <a:gd name="connsiteX20" fmla="*/ 608176 w 868497"/>
                <a:gd name="connsiteY20" fmla="*/ 1203873 h 1711508"/>
                <a:gd name="connsiteX21" fmla="*/ 651822 w 868497"/>
                <a:gd name="connsiteY21" fmla="*/ 1462166 h 1711508"/>
                <a:gd name="connsiteX22" fmla="*/ 816386 w 868497"/>
                <a:gd name="connsiteY22" fmla="*/ 1657188 h 1711508"/>
                <a:gd name="connsiteX23" fmla="*/ 762066 w 868497"/>
                <a:gd name="connsiteY23" fmla="*/ 1711508 h 1711508"/>
                <a:gd name="connsiteX24" fmla="*/ 565904 w 868497"/>
                <a:gd name="connsiteY24" fmla="*/ 1548084 h 1711508"/>
                <a:gd name="connsiteX25" fmla="*/ 474682 w 868497"/>
                <a:gd name="connsiteY25" fmla="*/ 1306477 h 1711508"/>
                <a:gd name="connsiteX26" fmla="*/ 464660 w 868497"/>
                <a:gd name="connsiteY26" fmla="*/ 1304454 h 1711508"/>
                <a:gd name="connsiteX27" fmla="*/ 279115 w 868497"/>
                <a:gd name="connsiteY27" fmla="*/ 1457902 h 1711508"/>
                <a:gd name="connsiteX28" fmla="*/ 192503 w 868497"/>
                <a:gd name="connsiteY28" fmla="*/ 1697930 h 1711508"/>
                <a:gd name="connsiteX29" fmla="*/ 118301 w 868497"/>
                <a:gd name="connsiteY29" fmla="*/ 1678047 h 1711508"/>
                <a:gd name="connsiteX30" fmla="*/ 161749 w 868497"/>
                <a:gd name="connsiteY30" fmla="*/ 1426454 h 1711508"/>
                <a:gd name="connsiteX31" fmla="*/ 350652 w 868497"/>
                <a:gd name="connsiteY31" fmla="*/ 1195784 h 1711508"/>
                <a:gd name="connsiteX32" fmla="*/ 346158 w 868497"/>
                <a:gd name="connsiteY32" fmla="*/ 1173524 h 1711508"/>
                <a:gd name="connsiteX33" fmla="*/ 346158 w 868497"/>
                <a:gd name="connsiteY33" fmla="*/ 840366 h 1711508"/>
                <a:gd name="connsiteX34" fmla="*/ 235014 w 868497"/>
                <a:gd name="connsiteY34" fmla="*/ 922736 h 1711508"/>
                <a:gd name="connsiteX35" fmla="*/ 197875 w 868497"/>
                <a:gd name="connsiteY35" fmla="*/ 932025 h 1711508"/>
                <a:gd name="connsiteX36" fmla="*/ 195816 w 868497"/>
                <a:gd name="connsiteY36" fmla="*/ 932878 h 1711508"/>
                <a:gd name="connsiteX37" fmla="*/ 52168 w 868497"/>
                <a:gd name="connsiteY37" fmla="*/ 932878 h 1711508"/>
                <a:gd name="connsiteX38" fmla="*/ 0 w 868497"/>
                <a:gd name="connsiteY38" fmla="*/ 880709 h 1711508"/>
                <a:gd name="connsiteX39" fmla="*/ 52169 w 868497"/>
                <a:gd name="connsiteY39" fmla="*/ 828540 h 1711508"/>
                <a:gd name="connsiteX40" fmla="*/ 186880 w 868497"/>
                <a:gd name="connsiteY40" fmla="*/ 828540 h 1711508"/>
                <a:gd name="connsiteX41" fmla="*/ 370720 w 868497"/>
                <a:gd name="connsiteY41" fmla="*/ 692295 h 1711508"/>
                <a:gd name="connsiteX42" fmla="*/ 373566 w 868497"/>
                <a:gd name="connsiteY42" fmla="*/ 691583 h 1711508"/>
                <a:gd name="connsiteX43" fmla="*/ 394948 w 868497"/>
                <a:gd name="connsiteY43" fmla="*/ 668051 h 1711508"/>
                <a:gd name="connsiteX44" fmla="*/ 428044 w 868497"/>
                <a:gd name="connsiteY44" fmla="*/ 647971 h 1711508"/>
                <a:gd name="connsiteX45" fmla="*/ 430833 w 868497"/>
                <a:gd name="connsiteY45" fmla="*/ 647408 h 1711508"/>
                <a:gd name="connsiteX46" fmla="*/ 434219 w 868497"/>
                <a:gd name="connsiteY46" fmla="*/ 624977 h 1711508"/>
                <a:gd name="connsiteX47" fmla="*/ 369897 w 868497"/>
                <a:gd name="connsiteY47" fmla="*/ 609976 h 1711508"/>
                <a:gd name="connsiteX48" fmla="*/ 202054 w 868497"/>
                <a:gd name="connsiteY48" fmla="*/ 317462 h 1711508"/>
                <a:gd name="connsiteX49" fmla="*/ 476867 w 868497"/>
                <a:gd name="connsiteY49" fmla="*/ 0 h 1711508"/>
                <a:gd name="connsiteX50" fmla="*/ 532252 w 868497"/>
                <a:gd name="connsiteY50" fmla="*/ 6450 h 171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68497" h="1711508">
                  <a:moveTo>
                    <a:pt x="532252" y="6450"/>
                  </a:moveTo>
                  <a:cubicBezTo>
                    <a:pt x="550141" y="10679"/>
                    <a:pt x="567398" y="16916"/>
                    <a:pt x="583837" y="24948"/>
                  </a:cubicBezTo>
                  <a:cubicBezTo>
                    <a:pt x="682471" y="73141"/>
                    <a:pt x="751680" y="185965"/>
                    <a:pt x="751680" y="317462"/>
                  </a:cubicBezTo>
                  <a:cubicBezTo>
                    <a:pt x="751680" y="470875"/>
                    <a:pt x="657479" y="598872"/>
                    <a:pt x="532251" y="628474"/>
                  </a:cubicBezTo>
                  <a:lnTo>
                    <a:pt x="528621" y="628897"/>
                  </a:lnTo>
                  <a:lnTo>
                    <a:pt x="531471" y="647780"/>
                  </a:lnTo>
                  <a:lnTo>
                    <a:pt x="532418" y="647971"/>
                  </a:lnTo>
                  <a:lnTo>
                    <a:pt x="563997" y="667131"/>
                  </a:lnTo>
                  <a:lnTo>
                    <a:pt x="569451" y="667849"/>
                  </a:lnTo>
                  <a:cubicBezTo>
                    <a:pt x="637043" y="706873"/>
                    <a:pt x="704634" y="745898"/>
                    <a:pt x="772225" y="784923"/>
                  </a:cubicBezTo>
                  <a:cubicBezTo>
                    <a:pt x="778722" y="788673"/>
                    <a:pt x="784150" y="793562"/>
                    <a:pt x="788404" y="799193"/>
                  </a:cubicBezTo>
                  <a:lnTo>
                    <a:pt x="793801" y="810251"/>
                  </a:lnTo>
                  <a:lnTo>
                    <a:pt x="797024" y="813906"/>
                  </a:lnTo>
                  <a:cubicBezTo>
                    <a:pt x="818420" y="850964"/>
                    <a:pt x="839814" y="888022"/>
                    <a:pt x="861210" y="925080"/>
                  </a:cubicBezTo>
                  <a:cubicBezTo>
                    <a:pt x="876212" y="951065"/>
                    <a:pt x="867310" y="984291"/>
                    <a:pt x="841324" y="999293"/>
                  </a:cubicBezTo>
                  <a:lnTo>
                    <a:pt x="841325" y="999292"/>
                  </a:lnTo>
                  <a:cubicBezTo>
                    <a:pt x="815340" y="1014295"/>
                    <a:pt x="782114" y="1005392"/>
                    <a:pt x="767111" y="979407"/>
                  </a:cubicBezTo>
                  <a:lnTo>
                    <a:pt x="704781" y="871447"/>
                  </a:lnTo>
                  <a:lnTo>
                    <a:pt x="614304" y="819210"/>
                  </a:lnTo>
                  <a:lnTo>
                    <a:pt x="614303" y="1173525"/>
                  </a:lnTo>
                  <a:lnTo>
                    <a:pt x="608176" y="1203873"/>
                  </a:lnTo>
                  <a:lnTo>
                    <a:pt x="651822" y="1462166"/>
                  </a:lnTo>
                  <a:lnTo>
                    <a:pt x="816386" y="1657188"/>
                  </a:lnTo>
                  <a:lnTo>
                    <a:pt x="762066" y="1711508"/>
                  </a:lnTo>
                  <a:lnTo>
                    <a:pt x="565904" y="1548084"/>
                  </a:lnTo>
                  <a:lnTo>
                    <a:pt x="474682" y="1306477"/>
                  </a:lnTo>
                  <a:lnTo>
                    <a:pt x="464660" y="1304454"/>
                  </a:lnTo>
                  <a:lnTo>
                    <a:pt x="279115" y="1457902"/>
                  </a:lnTo>
                  <a:lnTo>
                    <a:pt x="192503" y="1697930"/>
                  </a:lnTo>
                  <a:lnTo>
                    <a:pt x="118301" y="1678047"/>
                  </a:lnTo>
                  <a:lnTo>
                    <a:pt x="161749" y="1426454"/>
                  </a:lnTo>
                  <a:lnTo>
                    <a:pt x="350652" y="1195784"/>
                  </a:lnTo>
                  <a:lnTo>
                    <a:pt x="346158" y="1173524"/>
                  </a:lnTo>
                  <a:lnTo>
                    <a:pt x="346158" y="840366"/>
                  </a:lnTo>
                  <a:lnTo>
                    <a:pt x="235014" y="922736"/>
                  </a:lnTo>
                  <a:lnTo>
                    <a:pt x="197875" y="932025"/>
                  </a:lnTo>
                  <a:lnTo>
                    <a:pt x="195816" y="932878"/>
                  </a:lnTo>
                  <a:lnTo>
                    <a:pt x="52168" y="932878"/>
                  </a:lnTo>
                  <a:cubicBezTo>
                    <a:pt x="23357" y="932878"/>
                    <a:pt x="-1" y="909521"/>
                    <a:pt x="0" y="880709"/>
                  </a:cubicBezTo>
                  <a:cubicBezTo>
                    <a:pt x="0" y="851897"/>
                    <a:pt x="23356" y="828540"/>
                    <a:pt x="52169" y="828540"/>
                  </a:cubicBezTo>
                  <a:lnTo>
                    <a:pt x="186880" y="828540"/>
                  </a:lnTo>
                  <a:lnTo>
                    <a:pt x="370720" y="692295"/>
                  </a:lnTo>
                  <a:lnTo>
                    <a:pt x="373566" y="691583"/>
                  </a:lnTo>
                  <a:lnTo>
                    <a:pt x="394948" y="668051"/>
                  </a:lnTo>
                  <a:cubicBezTo>
                    <a:pt x="404881" y="659854"/>
                    <a:pt x="416014" y="653059"/>
                    <a:pt x="428044" y="647971"/>
                  </a:cubicBezTo>
                  <a:lnTo>
                    <a:pt x="430833" y="647408"/>
                  </a:lnTo>
                  <a:lnTo>
                    <a:pt x="434219" y="624977"/>
                  </a:lnTo>
                  <a:lnTo>
                    <a:pt x="369897" y="609976"/>
                  </a:lnTo>
                  <a:cubicBezTo>
                    <a:pt x="271263" y="561783"/>
                    <a:pt x="202054" y="448959"/>
                    <a:pt x="202054" y="317462"/>
                  </a:cubicBezTo>
                  <a:cubicBezTo>
                    <a:pt x="202054" y="142133"/>
                    <a:pt x="325092" y="0"/>
                    <a:pt x="476867" y="0"/>
                  </a:cubicBezTo>
                  <a:cubicBezTo>
                    <a:pt x="495839" y="0"/>
                    <a:pt x="514362" y="2221"/>
                    <a:pt x="532252" y="64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47E4334A-8035-9B1D-FC44-B93125FFCA8D}"/>
                </a:ext>
              </a:extLst>
            </p:cNvPr>
            <p:cNvSpPr/>
            <p:nvPr/>
          </p:nvSpPr>
          <p:spPr bwMode="auto">
            <a:xfrm>
              <a:off x="9586127" y="5719513"/>
              <a:ext cx="812096" cy="10570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4657D1C-6CB9-3484-3133-33EF1699B9D8}"/>
                </a:ext>
              </a:extLst>
            </p:cNvPr>
            <p:cNvSpPr/>
            <p:nvPr/>
          </p:nvSpPr>
          <p:spPr bwMode="auto">
            <a:xfrm>
              <a:off x="9586127" y="5608389"/>
              <a:ext cx="573971" cy="1143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3276600" y="65315"/>
            <a:ext cx="3508248" cy="97753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531495" y="3621124"/>
            <a:ext cx="9084440" cy="261029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段差あり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AD2176F-84CC-6E70-CD9A-B5D30A8F7FE6}"/>
              </a:ext>
            </a:extLst>
          </p:cNvPr>
          <p:cNvGrpSpPr/>
          <p:nvPr/>
        </p:nvGrpSpPr>
        <p:grpSpPr>
          <a:xfrm>
            <a:off x="436487" y="384049"/>
            <a:ext cx="2434125" cy="2127580"/>
            <a:chOff x="3027419" y="2968757"/>
            <a:chExt cx="3851161" cy="336616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8F29123-1B69-88A4-AFB5-23E95EE4972D}"/>
                </a:ext>
              </a:extLst>
            </p:cNvPr>
            <p:cNvGrpSpPr/>
            <p:nvPr/>
          </p:nvGrpSpPr>
          <p:grpSpPr>
            <a:xfrm>
              <a:off x="3027419" y="2968757"/>
              <a:ext cx="3851161" cy="3366161"/>
              <a:chOff x="9544210" y="4418664"/>
              <a:chExt cx="1645216" cy="1438024"/>
            </a:xfrm>
          </p:grpSpPr>
          <p:sp>
            <p:nvSpPr>
              <p:cNvPr id="7" name="二等辺三角形 1">
                <a:extLst>
                  <a:ext uri="{FF2B5EF4-FFF2-40B4-BE49-F238E27FC236}">
                    <a16:creationId xmlns:a16="http://schemas.microsoft.com/office/drawing/2014/main" id="{D0A7ED4D-E8CA-D991-00EE-42A52A1E0203}"/>
                  </a:ext>
                </a:extLst>
              </p:cNvPr>
              <p:cNvSpPr/>
              <p:nvPr/>
            </p:nvSpPr>
            <p:spPr bwMode="auto">
              <a:xfrm>
                <a:off x="9544210" y="4418664"/>
                <a:ext cx="1645216" cy="143802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F34FF9D-3F0B-E5B6-0F7B-47124AA79B7B}"/>
                  </a:ext>
                </a:extLst>
              </p:cNvPr>
              <p:cNvSpPr/>
              <p:nvPr/>
            </p:nvSpPr>
            <p:spPr bwMode="auto">
              <a:xfrm>
                <a:off x="10192492" y="5532385"/>
                <a:ext cx="388528" cy="300376"/>
              </a:xfrm>
              <a:custGeom>
                <a:avLst/>
                <a:gdLst>
                  <a:gd name="connsiteX0" fmla="*/ 194264 w 388528"/>
                  <a:gd name="connsiteY0" fmla="*/ 0 h 300376"/>
                  <a:gd name="connsiteX1" fmla="*/ 231973 w 388528"/>
                  <a:gd name="connsiteY1" fmla="*/ 53531 h 300376"/>
                  <a:gd name="connsiteX2" fmla="*/ 291396 w 388528"/>
                  <a:gd name="connsiteY2" fmla="*/ 26026 h 300376"/>
                  <a:gd name="connsiteX3" fmla="*/ 297288 w 388528"/>
                  <a:gd name="connsiteY3" fmla="*/ 91240 h 300376"/>
                  <a:gd name="connsiteX4" fmla="*/ 362502 w 388528"/>
                  <a:gd name="connsiteY4" fmla="*/ 97132 h 300376"/>
                  <a:gd name="connsiteX5" fmla="*/ 334997 w 388528"/>
                  <a:gd name="connsiteY5" fmla="*/ 156555 h 300376"/>
                  <a:gd name="connsiteX6" fmla="*/ 388528 w 388528"/>
                  <a:gd name="connsiteY6" fmla="*/ 194264 h 300376"/>
                  <a:gd name="connsiteX7" fmla="*/ 334997 w 388528"/>
                  <a:gd name="connsiteY7" fmla="*/ 231973 h 300376"/>
                  <a:gd name="connsiteX8" fmla="*/ 362502 w 388528"/>
                  <a:gd name="connsiteY8" fmla="*/ 291396 h 300376"/>
                  <a:gd name="connsiteX9" fmla="*/ 297288 w 388528"/>
                  <a:gd name="connsiteY9" fmla="*/ 297288 h 300376"/>
                  <a:gd name="connsiteX10" fmla="*/ 297009 w 388528"/>
                  <a:gd name="connsiteY10" fmla="*/ 300376 h 300376"/>
                  <a:gd name="connsiteX11" fmla="*/ 91519 w 388528"/>
                  <a:gd name="connsiteY11" fmla="*/ 300376 h 300376"/>
                  <a:gd name="connsiteX12" fmla="*/ 91240 w 388528"/>
                  <a:gd name="connsiteY12" fmla="*/ 297288 h 300376"/>
                  <a:gd name="connsiteX13" fmla="*/ 26026 w 388528"/>
                  <a:gd name="connsiteY13" fmla="*/ 291396 h 300376"/>
                  <a:gd name="connsiteX14" fmla="*/ 53531 w 388528"/>
                  <a:gd name="connsiteY14" fmla="*/ 231973 h 300376"/>
                  <a:gd name="connsiteX15" fmla="*/ 0 w 388528"/>
                  <a:gd name="connsiteY15" fmla="*/ 194264 h 300376"/>
                  <a:gd name="connsiteX16" fmla="*/ 53531 w 388528"/>
                  <a:gd name="connsiteY16" fmla="*/ 156555 h 300376"/>
                  <a:gd name="connsiteX17" fmla="*/ 26026 w 388528"/>
                  <a:gd name="connsiteY17" fmla="*/ 97132 h 300376"/>
                  <a:gd name="connsiteX18" fmla="*/ 91240 w 388528"/>
                  <a:gd name="connsiteY18" fmla="*/ 91240 h 300376"/>
                  <a:gd name="connsiteX19" fmla="*/ 97132 w 388528"/>
                  <a:gd name="connsiteY19" fmla="*/ 26026 h 300376"/>
                  <a:gd name="connsiteX20" fmla="*/ 156555 w 388528"/>
                  <a:gd name="connsiteY20" fmla="*/ 53531 h 30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88528" h="300376">
                    <a:moveTo>
                      <a:pt x="194264" y="0"/>
                    </a:moveTo>
                    <a:lnTo>
                      <a:pt x="231973" y="53531"/>
                    </a:lnTo>
                    <a:lnTo>
                      <a:pt x="291396" y="26026"/>
                    </a:lnTo>
                    <a:lnTo>
                      <a:pt x="297288" y="91240"/>
                    </a:lnTo>
                    <a:lnTo>
                      <a:pt x="362502" y="97132"/>
                    </a:lnTo>
                    <a:lnTo>
                      <a:pt x="334997" y="156555"/>
                    </a:lnTo>
                    <a:lnTo>
                      <a:pt x="388528" y="194264"/>
                    </a:lnTo>
                    <a:lnTo>
                      <a:pt x="334997" y="231973"/>
                    </a:lnTo>
                    <a:lnTo>
                      <a:pt x="362502" y="291396"/>
                    </a:lnTo>
                    <a:lnTo>
                      <a:pt x="297288" y="297288"/>
                    </a:lnTo>
                    <a:lnTo>
                      <a:pt x="297009" y="300376"/>
                    </a:lnTo>
                    <a:lnTo>
                      <a:pt x="91519" y="300376"/>
                    </a:lnTo>
                    <a:lnTo>
                      <a:pt x="91240" y="297288"/>
                    </a:lnTo>
                    <a:lnTo>
                      <a:pt x="26026" y="291396"/>
                    </a:lnTo>
                    <a:lnTo>
                      <a:pt x="53531" y="231973"/>
                    </a:lnTo>
                    <a:lnTo>
                      <a:pt x="0" y="194264"/>
                    </a:lnTo>
                    <a:lnTo>
                      <a:pt x="53531" y="156555"/>
                    </a:lnTo>
                    <a:lnTo>
                      <a:pt x="26026" y="97132"/>
                    </a:lnTo>
                    <a:lnTo>
                      <a:pt x="91240" y="91240"/>
                    </a:lnTo>
                    <a:lnTo>
                      <a:pt x="97132" y="26026"/>
                    </a:lnTo>
                    <a:lnTo>
                      <a:pt x="156555" y="5353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DD86650-59C6-F1A9-5880-F4E40EF9C591}"/>
                  </a:ext>
                </a:extLst>
              </p:cNvPr>
              <p:cNvSpPr/>
              <p:nvPr/>
            </p:nvSpPr>
            <p:spPr bwMode="auto">
              <a:xfrm rot="20700000">
                <a:off x="10153598" y="4702417"/>
                <a:ext cx="552328" cy="1088448"/>
              </a:xfrm>
              <a:custGeom>
                <a:avLst/>
                <a:gdLst>
                  <a:gd name="connsiteX0" fmla="*/ 532252 w 868497"/>
                  <a:gd name="connsiteY0" fmla="*/ 6450 h 1711508"/>
                  <a:gd name="connsiteX1" fmla="*/ 583837 w 868497"/>
                  <a:gd name="connsiteY1" fmla="*/ 24948 h 1711508"/>
                  <a:gd name="connsiteX2" fmla="*/ 751680 w 868497"/>
                  <a:gd name="connsiteY2" fmla="*/ 317462 h 1711508"/>
                  <a:gd name="connsiteX3" fmla="*/ 532251 w 868497"/>
                  <a:gd name="connsiteY3" fmla="*/ 628474 h 1711508"/>
                  <a:gd name="connsiteX4" fmla="*/ 528621 w 868497"/>
                  <a:gd name="connsiteY4" fmla="*/ 628897 h 1711508"/>
                  <a:gd name="connsiteX5" fmla="*/ 531471 w 868497"/>
                  <a:gd name="connsiteY5" fmla="*/ 647780 h 1711508"/>
                  <a:gd name="connsiteX6" fmla="*/ 532418 w 868497"/>
                  <a:gd name="connsiteY6" fmla="*/ 647971 h 1711508"/>
                  <a:gd name="connsiteX7" fmla="*/ 563997 w 868497"/>
                  <a:gd name="connsiteY7" fmla="*/ 667131 h 1711508"/>
                  <a:gd name="connsiteX8" fmla="*/ 569451 w 868497"/>
                  <a:gd name="connsiteY8" fmla="*/ 667849 h 1711508"/>
                  <a:gd name="connsiteX9" fmla="*/ 772225 w 868497"/>
                  <a:gd name="connsiteY9" fmla="*/ 784923 h 1711508"/>
                  <a:gd name="connsiteX10" fmla="*/ 788404 w 868497"/>
                  <a:gd name="connsiteY10" fmla="*/ 799193 h 1711508"/>
                  <a:gd name="connsiteX11" fmla="*/ 793801 w 868497"/>
                  <a:gd name="connsiteY11" fmla="*/ 810251 h 1711508"/>
                  <a:gd name="connsiteX12" fmla="*/ 797024 w 868497"/>
                  <a:gd name="connsiteY12" fmla="*/ 813906 h 1711508"/>
                  <a:gd name="connsiteX13" fmla="*/ 861210 w 868497"/>
                  <a:gd name="connsiteY13" fmla="*/ 925080 h 1711508"/>
                  <a:gd name="connsiteX14" fmla="*/ 841324 w 868497"/>
                  <a:gd name="connsiteY14" fmla="*/ 999293 h 1711508"/>
                  <a:gd name="connsiteX15" fmla="*/ 841325 w 868497"/>
                  <a:gd name="connsiteY15" fmla="*/ 999292 h 1711508"/>
                  <a:gd name="connsiteX16" fmla="*/ 767111 w 868497"/>
                  <a:gd name="connsiteY16" fmla="*/ 979407 h 1711508"/>
                  <a:gd name="connsiteX17" fmla="*/ 704781 w 868497"/>
                  <a:gd name="connsiteY17" fmla="*/ 871447 h 1711508"/>
                  <a:gd name="connsiteX18" fmla="*/ 614304 w 868497"/>
                  <a:gd name="connsiteY18" fmla="*/ 819210 h 1711508"/>
                  <a:gd name="connsiteX19" fmla="*/ 614303 w 868497"/>
                  <a:gd name="connsiteY19" fmla="*/ 1173525 h 1711508"/>
                  <a:gd name="connsiteX20" fmla="*/ 608176 w 868497"/>
                  <a:gd name="connsiteY20" fmla="*/ 1203873 h 1711508"/>
                  <a:gd name="connsiteX21" fmla="*/ 651822 w 868497"/>
                  <a:gd name="connsiteY21" fmla="*/ 1462166 h 1711508"/>
                  <a:gd name="connsiteX22" fmla="*/ 816386 w 868497"/>
                  <a:gd name="connsiteY22" fmla="*/ 1657188 h 1711508"/>
                  <a:gd name="connsiteX23" fmla="*/ 762066 w 868497"/>
                  <a:gd name="connsiteY23" fmla="*/ 1711508 h 1711508"/>
                  <a:gd name="connsiteX24" fmla="*/ 565904 w 868497"/>
                  <a:gd name="connsiteY24" fmla="*/ 1548084 h 1711508"/>
                  <a:gd name="connsiteX25" fmla="*/ 474682 w 868497"/>
                  <a:gd name="connsiteY25" fmla="*/ 1306477 h 1711508"/>
                  <a:gd name="connsiteX26" fmla="*/ 464660 w 868497"/>
                  <a:gd name="connsiteY26" fmla="*/ 1304454 h 1711508"/>
                  <a:gd name="connsiteX27" fmla="*/ 279115 w 868497"/>
                  <a:gd name="connsiteY27" fmla="*/ 1457902 h 1711508"/>
                  <a:gd name="connsiteX28" fmla="*/ 192503 w 868497"/>
                  <a:gd name="connsiteY28" fmla="*/ 1697930 h 1711508"/>
                  <a:gd name="connsiteX29" fmla="*/ 118301 w 868497"/>
                  <a:gd name="connsiteY29" fmla="*/ 1678047 h 1711508"/>
                  <a:gd name="connsiteX30" fmla="*/ 161749 w 868497"/>
                  <a:gd name="connsiteY30" fmla="*/ 1426454 h 1711508"/>
                  <a:gd name="connsiteX31" fmla="*/ 350652 w 868497"/>
                  <a:gd name="connsiteY31" fmla="*/ 1195784 h 1711508"/>
                  <a:gd name="connsiteX32" fmla="*/ 346158 w 868497"/>
                  <a:gd name="connsiteY32" fmla="*/ 1173524 h 1711508"/>
                  <a:gd name="connsiteX33" fmla="*/ 346158 w 868497"/>
                  <a:gd name="connsiteY33" fmla="*/ 840366 h 1711508"/>
                  <a:gd name="connsiteX34" fmla="*/ 235014 w 868497"/>
                  <a:gd name="connsiteY34" fmla="*/ 922736 h 1711508"/>
                  <a:gd name="connsiteX35" fmla="*/ 197875 w 868497"/>
                  <a:gd name="connsiteY35" fmla="*/ 932025 h 1711508"/>
                  <a:gd name="connsiteX36" fmla="*/ 195816 w 868497"/>
                  <a:gd name="connsiteY36" fmla="*/ 932878 h 1711508"/>
                  <a:gd name="connsiteX37" fmla="*/ 52168 w 868497"/>
                  <a:gd name="connsiteY37" fmla="*/ 932878 h 1711508"/>
                  <a:gd name="connsiteX38" fmla="*/ 0 w 868497"/>
                  <a:gd name="connsiteY38" fmla="*/ 880709 h 1711508"/>
                  <a:gd name="connsiteX39" fmla="*/ 52169 w 868497"/>
                  <a:gd name="connsiteY39" fmla="*/ 828540 h 1711508"/>
                  <a:gd name="connsiteX40" fmla="*/ 186880 w 868497"/>
                  <a:gd name="connsiteY40" fmla="*/ 828540 h 1711508"/>
                  <a:gd name="connsiteX41" fmla="*/ 370720 w 868497"/>
                  <a:gd name="connsiteY41" fmla="*/ 692295 h 1711508"/>
                  <a:gd name="connsiteX42" fmla="*/ 373566 w 868497"/>
                  <a:gd name="connsiteY42" fmla="*/ 691583 h 1711508"/>
                  <a:gd name="connsiteX43" fmla="*/ 394948 w 868497"/>
                  <a:gd name="connsiteY43" fmla="*/ 668051 h 1711508"/>
                  <a:gd name="connsiteX44" fmla="*/ 428044 w 868497"/>
                  <a:gd name="connsiteY44" fmla="*/ 647971 h 1711508"/>
                  <a:gd name="connsiteX45" fmla="*/ 430833 w 868497"/>
                  <a:gd name="connsiteY45" fmla="*/ 647408 h 1711508"/>
                  <a:gd name="connsiteX46" fmla="*/ 434219 w 868497"/>
                  <a:gd name="connsiteY46" fmla="*/ 624977 h 1711508"/>
                  <a:gd name="connsiteX47" fmla="*/ 369897 w 868497"/>
                  <a:gd name="connsiteY47" fmla="*/ 609976 h 1711508"/>
                  <a:gd name="connsiteX48" fmla="*/ 202054 w 868497"/>
                  <a:gd name="connsiteY48" fmla="*/ 317462 h 1711508"/>
                  <a:gd name="connsiteX49" fmla="*/ 476867 w 868497"/>
                  <a:gd name="connsiteY49" fmla="*/ 0 h 1711508"/>
                  <a:gd name="connsiteX50" fmla="*/ 532252 w 868497"/>
                  <a:gd name="connsiteY50" fmla="*/ 6450 h 171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68497" h="1711508">
                    <a:moveTo>
                      <a:pt x="532252" y="6450"/>
                    </a:moveTo>
                    <a:cubicBezTo>
                      <a:pt x="550141" y="10679"/>
                      <a:pt x="567398" y="16916"/>
                      <a:pt x="583837" y="24948"/>
                    </a:cubicBezTo>
                    <a:cubicBezTo>
                      <a:pt x="682471" y="73141"/>
                      <a:pt x="751680" y="185965"/>
                      <a:pt x="751680" y="317462"/>
                    </a:cubicBezTo>
                    <a:cubicBezTo>
                      <a:pt x="751680" y="470875"/>
                      <a:pt x="657479" y="598872"/>
                      <a:pt x="532251" y="628474"/>
                    </a:cubicBezTo>
                    <a:lnTo>
                      <a:pt x="528621" y="628897"/>
                    </a:lnTo>
                    <a:lnTo>
                      <a:pt x="531471" y="647780"/>
                    </a:lnTo>
                    <a:lnTo>
                      <a:pt x="532418" y="647971"/>
                    </a:lnTo>
                    <a:lnTo>
                      <a:pt x="563997" y="667131"/>
                    </a:lnTo>
                    <a:lnTo>
                      <a:pt x="569451" y="667849"/>
                    </a:lnTo>
                    <a:cubicBezTo>
                      <a:pt x="637043" y="706873"/>
                      <a:pt x="704634" y="745898"/>
                      <a:pt x="772225" y="784923"/>
                    </a:cubicBezTo>
                    <a:cubicBezTo>
                      <a:pt x="778722" y="788673"/>
                      <a:pt x="784150" y="793562"/>
                      <a:pt x="788404" y="799193"/>
                    </a:cubicBezTo>
                    <a:lnTo>
                      <a:pt x="793801" y="810251"/>
                    </a:lnTo>
                    <a:lnTo>
                      <a:pt x="797024" y="813906"/>
                    </a:lnTo>
                    <a:cubicBezTo>
                      <a:pt x="818420" y="850964"/>
                      <a:pt x="839814" y="888022"/>
                      <a:pt x="861210" y="925080"/>
                    </a:cubicBezTo>
                    <a:cubicBezTo>
                      <a:pt x="876212" y="951065"/>
                      <a:pt x="867310" y="984291"/>
                      <a:pt x="841324" y="999293"/>
                    </a:cubicBezTo>
                    <a:lnTo>
                      <a:pt x="841325" y="999292"/>
                    </a:lnTo>
                    <a:cubicBezTo>
                      <a:pt x="815340" y="1014295"/>
                      <a:pt x="782114" y="1005392"/>
                      <a:pt x="767111" y="979407"/>
                    </a:cubicBezTo>
                    <a:lnTo>
                      <a:pt x="704781" y="871447"/>
                    </a:lnTo>
                    <a:lnTo>
                      <a:pt x="614304" y="819210"/>
                    </a:lnTo>
                    <a:lnTo>
                      <a:pt x="614303" y="1173525"/>
                    </a:lnTo>
                    <a:lnTo>
                      <a:pt x="608176" y="1203873"/>
                    </a:lnTo>
                    <a:lnTo>
                      <a:pt x="651822" y="1462166"/>
                    </a:lnTo>
                    <a:lnTo>
                      <a:pt x="816386" y="1657188"/>
                    </a:lnTo>
                    <a:lnTo>
                      <a:pt x="762066" y="1711508"/>
                    </a:lnTo>
                    <a:lnTo>
                      <a:pt x="565904" y="1548084"/>
                    </a:lnTo>
                    <a:lnTo>
                      <a:pt x="474682" y="1306477"/>
                    </a:lnTo>
                    <a:lnTo>
                      <a:pt x="464660" y="1304454"/>
                    </a:lnTo>
                    <a:lnTo>
                      <a:pt x="279115" y="1457902"/>
                    </a:lnTo>
                    <a:lnTo>
                      <a:pt x="192503" y="1697930"/>
                    </a:lnTo>
                    <a:lnTo>
                      <a:pt x="118301" y="1678047"/>
                    </a:lnTo>
                    <a:lnTo>
                      <a:pt x="161749" y="1426454"/>
                    </a:lnTo>
                    <a:lnTo>
                      <a:pt x="350652" y="1195784"/>
                    </a:lnTo>
                    <a:lnTo>
                      <a:pt x="346158" y="1173524"/>
                    </a:lnTo>
                    <a:lnTo>
                      <a:pt x="346158" y="840366"/>
                    </a:lnTo>
                    <a:lnTo>
                      <a:pt x="235014" y="922736"/>
                    </a:lnTo>
                    <a:lnTo>
                      <a:pt x="197875" y="932025"/>
                    </a:lnTo>
                    <a:lnTo>
                      <a:pt x="195816" y="932878"/>
                    </a:lnTo>
                    <a:lnTo>
                      <a:pt x="52168" y="932878"/>
                    </a:lnTo>
                    <a:cubicBezTo>
                      <a:pt x="23357" y="932878"/>
                      <a:pt x="-1" y="909521"/>
                      <a:pt x="0" y="880709"/>
                    </a:cubicBezTo>
                    <a:cubicBezTo>
                      <a:pt x="0" y="851897"/>
                      <a:pt x="23356" y="828540"/>
                      <a:pt x="52169" y="828540"/>
                    </a:cubicBezTo>
                    <a:lnTo>
                      <a:pt x="186880" y="828540"/>
                    </a:lnTo>
                    <a:lnTo>
                      <a:pt x="370720" y="692295"/>
                    </a:lnTo>
                    <a:lnTo>
                      <a:pt x="373566" y="691583"/>
                    </a:lnTo>
                    <a:lnTo>
                      <a:pt x="394948" y="668051"/>
                    </a:lnTo>
                    <a:cubicBezTo>
                      <a:pt x="404881" y="659854"/>
                      <a:pt x="416014" y="653059"/>
                      <a:pt x="428044" y="647971"/>
                    </a:cubicBezTo>
                    <a:lnTo>
                      <a:pt x="430833" y="647408"/>
                    </a:lnTo>
                    <a:lnTo>
                      <a:pt x="434219" y="624977"/>
                    </a:lnTo>
                    <a:lnTo>
                      <a:pt x="369897" y="609976"/>
                    </a:lnTo>
                    <a:cubicBezTo>
                      <a:pt x="271263" y="561783"/>
                      <a:pt x="202054" y="448959"/>
                      <a:pt x="202054" y="317462"/>
                    </a:cubicBezTo>
                    <a:cubicBezTo>
                      <a:pt x="202054" y="142133"/>
                      <a:pt x="325092" y="0"/>
                      <a:pt x="476867" y="0"/>
                    </a:cubicBezTo>
                    <a:cubicBezTo>
                      <a:pt x="495839" y="0"/>
                      <a:pt x="514362" y="2221"/>
                      <a:pt x="532252" y="645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5DBBF4C-9B25-11FB-31F3-233A7EBE12B4}"/>
                </a:ext>
              </a:extLst>
            </p:cNvPr>
            <p:cNvSpPr/>
            <p:nvPr/>
          </p:nvSpPr>
          <p:spPr bwMode="auto">
            <a:xfrm>
              <a:off x="3067051" y="5804494"/>
              <a:ext cx="1832871" cy="507553"/>
            </a:xfrm>
            <a:custGeom>
              <a:avLst/>
              <a:gdLst>
                <a:gd name="connsiteX0" fmla="*/ 191477 w 1832871"/>
                <a:gd name="connsiteY0" fmla="*/ 0 h 507553"/>
                <a:gd name="connsiteX1" fmla="*/ 1275462 w 1832871"/>
                <a:gd name="connsiteY1" fmla="*/ 0 h 507553"/>
                <a:gd name="connsiteX2" fmla="*/ 1275462 w 1832871"/>
                <a:gd name="connsiteY2" fmla="*/ 260121 h 507553"/>
                <a:gd name="connsiteX3" fmla="*/ 1832871 w 1832871"/>
                <a:gd name="connsiteY3" fmla="*/ 260121 h 507553"/>
                <a:gd name="connsiteX4" fmla="*/ 1832871 w 1832871"/>
                <a:gd name="connsiteY4" fmla="*/ 507553 h 507553"/>
                <a:gd name="connsiteX5" fmla="*/ 92855 w 1832871"/>
                <a:gd name="connsiteY5" fmla="*/ 507553 h 507553"/>
                <a:gd name="connsiteX6" fmla="*/ 71081 w 1832871"/>
                <a:gd name="connsiteY6" fmla="*/ 496937 h 507553"/>
                <a:gd name="connsiteX7" fmla="*/ 15116 w 1832871"/>
                <a:gd name="connsiteY7" fmla="*/ 440858 h 507553"/>
                <a:gd name="connsiteX8" fmla="*/ 23882 w 1832871"/>
                <a:gd name="connsiteY8" fmla="*/ 288350 h 50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2871" h="507553">
                  <a:moveTo>
                    <a:pt x="191477" y="0"/>
                  </a:moveTo>
                  <a:lnTo>
                    <a:pt x="1275462" y="0"/>
                  </a:lnTo>
                  <a:lnTo>
                    <a:pt x="1275462" y="260121"/>
                  </a:lnTo>
                  <a:lnTo>
                    <a:pt x="1832871" y="260121"/>
                  </a:lnTo>
                  <a:lnTo>
                    <a:pt x="1832871" y="507553"/>
                  </a:lnTo>
                  <a:lnTo>
                    <a:pt x="92855" y="507553"/>
                  </a:lnTo>
                  <a:lnTo>
                    <a:pt x="71081" y="496937"/>
                  </a:lnTo>
                  <a:cubicBezTo>
                    <a:pt x="48128" y="481929"/>
                    <a:pt x="28859" y="461701"/>
                    <a:pt x="15116" y="440858"/>
                  </a:cubicBezTo>
                  <a:cubicBezTo>
                    <a:pt x="-6524" y="390022"/>
                    <a:pt x="-6059" y="339186"/>
                    <a:pt x="23882" y="2883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6D315DB-67C7-269F-A39C-6565B3DC469E}"/>
              </a:ext>
            </a:extLst>
          </p:cNvPr>
          <p:cNvSpPr txBox="1"/>
          <p:nvPr/>
        </p:nvSpPr>
        <p:spPr>
          <a:xfrm rot="5400000">
            <a:off x="-1484040" y="5320534"/>
            <a:ext cx="6360694" cy="193521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足元注意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56310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hari0024_段差注意の貼り紙</dc:title>
  <dc:subject>hari0024_段差注意の貼り紙</dc:subject>
  <dc:creator>でじけろお</dc:creator>
  <cp:lastModifiedBy/>
  <cp:revision>1</cp:revision>
  <dcterms:created xsi:type="dcterms:W3CDTF">2014-12-04T06:28:15Z</dcterms:created>
  <dcterms:modified xsi:type="dcterms:W3CDTF">2023-04-27T09:15:09Z</dcterms:modified>
  <cp:version>1</cp:version>
</cp:coreProperties>
</file>